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4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5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3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85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7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4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34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768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0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0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7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2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2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0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bitus.od.ua/journals/2024/62-2024/38.pdf" TargetMode="External"/><Relationship Id="rId2" Type="http://schemas.openxmlformats.org/officeDocument/2006/relationships/hyperlink" Target="https://doi.org/10.32999/2663-970X/2023-10-1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khsuir.kspu.edu/handle/123456789/188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khsuir.kspu.edu/123456789/1938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0775" y="5367992"/>
            <a:ext cx="6364942" cy="26894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Науковий керівник:</a:t>
            </a:r>
            <a:r>
              <a:rPr lang="fr-FR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Тавровецька Наталія Іванівна</a:t>
            </a:r>
            <a:r>
              <a:rPr lang="fr-FR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fr-FR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кандидат психологічних наук, доцент</a:t>
            </a:r>
            <a:r>
              <a:rPr lang="uk-UA" sz="24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9E4DF1D-2499-453F-B9A9-C329F6B0F833}"/>
              </a:ext>
            </a:extLst>
          </p:cNvPr>
          <p:cNvSpPr txBox="1"/>
          <p:nvPr/>
        </p:nvSpPr>
        <p:spPr>
          <a:xfrm>
            <a:off x="2985246" y="1490008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аспірантки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 року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денної  форми навчання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психології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Херсонського державного університету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Назаренко Наталі Миколаївни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6878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EBEA07E-B806-483B-A960-DEF45FC7115E}"/>
              </a:ext>
            </a:extLst>
          </p:cNvPr>
          <p:cNvSpPr txBox="1"/>
          <p:nvPr/>
        </p:nvSpPr>
        <p:spPr>
          <a:xfrm>
            <a:off x="1335741" y="889844"/>
            <a:ext cx="933225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8. </a:t>
            </a:r>
            <a:r>
              <a:rPr lang="fr-FR" sz="2000" dirty="0"/>
              <a:t>Семінар «Сором». Спікер Кіліан ДЮШЕМЕН і Оділь КАМЮ «Конвергенція ненависті як продукт західних демократій? ". Головн</a:t>
            </a:r>
            <a:r>
              <a:rPr lang="uk-UA" sz="2000" dirty="0"/>
              <a:t>ий</a:t>
            </a:r>
            <a:r>
              <a:rPr lang="fr-FR" sz="2000" dirty="0"/>
              <a:t> доповідач Дідьє </a:t>
            </a:r>
            <a:r>
              <a:rPr lang="fr-FR" sz="2000" dirty="0" err="1"/>
              <a:t>Дрі</a:t>
            </a:r>
            <a:r>
              <a:rPr lang="uk-UA" sz="2000" dirty="0"/>
              <a:t>ю</a:t>
            </a:r>
            <a:r>
              <a:rPr lang="fr-FR" sz="2000" dirty="0"/>
              <a:t>, професор дитячої та підліткової психопатології, директор лабораторії CRFDP Університету Руана в Нормандії. (6 червня 2024 р.), Університет Руан Нормандія. Франція, Руан.</a:t>
            </a:r>
            <a:endParaRPr lang="uk-UA" sz="2000" dirty="0"/>
          </a:p>
          <a:p>
            <a:pPr algn="just"/>
            <a:r>
              <a:rPr lang="uk-UA" sz="2000" b="1" dirty="0"/>
              <a:t>9. </a:t>
            </a:r>
            <a:r>
              <a:rPr lang="fr-FR" sz="2000" dirty="0"/>
              <a:t>Науковий фестиваль Університету Руан Нормандія (16 вересня 2023): участь у кінопроекті CRFDP.</a:t>
            </a:r>
            <a:endParaRPr lang="uk-UA" sz="2000" dirty="0"/>
          </a:p>
          <a:p>
            <a:pPr algn="just"/>
            <a:r>
              <a:rPr lang="uk-UA" sz="2000" b="1" dirty="0"/>
              <a:t>10.</a:t>
            </a:r>
            <a:r>
              <a:rPr lang="fr-FR" sz="2000" b="1" dirty="0"/>
              <a:t> </a:t>
            </a:r>
            <a:r>
              <a:rPr lang="fr-FR" sz="2000" dirty="0"/>
              <a:t>Семінар групової супервізії та медіації «Фотомова». Спікер і головний спікер – Дідьє </a:t>
            </a:r>
            <a:r>
              <a:rPr lang="uk-UA" sz="2000" dirty="0"/>
              <a:t>Дрію</a:t>
            </a:r>
            <a:r>
              <a:rPr lang="fr-FR" sz="2000" dirty="0"/>
              <a:t>, професор дитячої та підліткової психопатології, директор лабораторії CRFDP. (21 лютого 2024 р.), Університет Руан Нормандія. Франція, Руан.</a:t>
            </a:r>
            <a:endParaRPr lang="uk-UA" sz="2000" dirty="0"/>
          </a:p>
          <a:p>
            <a:pPr algn="just"/>
            <a:r>
              <a:rPr lang="uk-UA" sz="2000" b="1" dirty="0"/>
              <a:t>11. </a:t>
            </a:r>
            <a:r>
              <a:rPr lang="fr-FR" sz="2000" dirty="0"/>
              <a:t>Тренінг «Фотомовна група та медіація» під час семінару. (14 березня 2024 р.). Бразилія/Франція </a:t>
            </a:r>
            <a:r>
              <a:rPr lang="uk-UA" sz="2000" dirty="0"/>
              <a:t>(онлайн)</a:t>
            </a:r>
          </a:p>
          <a:p>
            <a:pPr algn="just"/>
            <a:r>
              <a:rPr lang="uk-UA" sz="2000" b="1" dirty="0"/>
              <a:t>12. </a:t>
            </a:r>
            <a:r>
              <a:rPr lang="fr-FR" sz="2000" dirty="0"/>
              <a:t>Семінар «Вразливе батьківство: діалог між Бразилією та Францією». UnB (Університет Бразиліа) та URN (Університет Руана Нормандії). (27 червня 2024 р.). Maison Du Brasil, 7 Boulevard Jourdan. Бразилія</a:t>
            </a:r>
            <a:r>
              <a:rPr lang="uk-UA" sz="2000" dirty="0"/>
              <a:t> (онлайн)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7009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040" y="3256824"/>
            <a:ext cx="84049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kern="100" dirty="0">
                <a:solidFill>
                  <a:srgbClr val="0070C0"/>
                </a:solidFill>
                <a:latin typeface="Times New Roman" panose="02020603050405020304" pitchFamily="18" charset="0"/>
              </a:rPr>
              <a:t>Дякую за увагу!</a:t>
            </a:r>
            <a:endParaRPr lang="ru-RU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393" y="284176"/>
            <a:ext cx="11616856" cy="1508760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2021 році Розпочато роботу над дисертаційним дослідженням </a:t>
            </a:r>
            <a:b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теми: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4" y="2312894"/>
            <a:ext cx="11017623" cy="3905026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уявлень студентів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кар’єрний </a:t>
            </a:r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9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76" y="903726"/>
            <a:ext cx="10631603" cy="402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роках було виконано науково-дослідну роботу: 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та підбір діагностичного інструментарію;</a:t>
            </a: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Здійснено розробку короткого опитувальника уявлень студентів про кар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рний успіх;</a:t>
            </a:r>
          </a:p>
          <a:p>
            <a:pPr marL="971550" indent="-5143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триває робота над третім розділом дослідження.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1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070" y="513392"/>
            <a:ext cx="104438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теперішній момент підготовлено 5 публікації у фахових </a:t>
            </a:r>
            <a:r>
              <a:rPr lang="uk-UA" sz="2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виданнях, в тому числі 1 публікація категорії А:</a:t>
            </a:r>
            <a:endParaRPr lang="ru-RU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Назаренко Н.М. Відмінність особистісних якостей у професійній  кар’єрі жінок та чоловіків. </a:t>
            </a:r>
            <a:r>
              <a:rPr lang="uk-UA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Психологічний часопис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Том. 7.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4. 2021. С. 109-122.</a:t>
            </a:r>
          </a:p>
          <a:p>
            <a:pPr algn="just">
              <a:spcAft>
                <a:spcPts val="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Назаренко Н.М. Актуальність психологічного тренінгу у професійній сфері, як засобу особистісно-професійного розвитку фахівця. </a:t>
            </a:r>
            <a:r>
              <a:rPr lang="uk-UA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 сучасної психології.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 (24). 2022. С 61-71.</a:t>
            </a:r>
          </a:p>
          <a:p>
            <a:pPr algn="just">
              <a:spcAft>
                <a:spcPts val="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Назаренко Н. М.,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Тавровецька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І. Уявлення особистості про кар’єрний успіх: соціально-психологічні компоненти.</a:t>
            </a:r>
            <a:r>
              <a:rPr lang="uk-UA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Науковий</a:t>
            </a: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вісник</a:t>
            </a: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Херсонського державного університету. </a:t>
            </a:r>
            <a:r>
              <a:rPr lang="ru-RU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Серія</a:t>
            </a: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</a:t>
            </a:r>
            <a:r>
              <a:rPr lang="ru-RU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науки». 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 2022. С 101-108.</a:t>
            </a:r>
          </a:p>
          <a:p>
            <a:pPr algn="just">
              <a:spcAft>
                <a:spcPts val="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Nazarenko N.  (2023).  Research on Students’ Representations about Professional Success: Emotions and Values. </a:t>
            </a:r>
            <a:r>
              <a:rPr lang="en-GB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Insight:  the psychological dimensions of society,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 232–249. </a:t>
            </a:r>
            <a:r>
              <a:rPr lang="en-GB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https://doi.org/10.32999/2663-970X/2023-10-12</a:t>
            </a:r>
            <a:endParaRPr lang="uk-UA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Назаренко Н.М. (2024). Розробка короткого опитувальника показників уявлень студентів про кар’єрний успіх. </a:t>
            </a:r>
            <a:r>
              <a:rPr lang="uk-UA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Габітус.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Вип. 62. С. 200-207. </a:t>
            </a:r>
            <a:r>
              <a:rPr lang="uk-UA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http://habitus.od.ua/journals/2024/62-2024/38.pdf</a:t>
            </a: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spcAft>
                <a:spcPts val="0"/>
              </a:spcAft>
              <a:buAutoNum type="arabicPeriod" startAt="3"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8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168" y="173736"/>
            <a:ext cx="113934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400" b="1" i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Тези конференцій за звітній рік:</a:t>
            </a:r>
            <a:endParaRPr lang="ru-RU" sz="2400" b="1" kern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0805" marR="80645" indent="-5080" algn="just"/>
            <a:r>
              <a:rPr lang="uk-UA" sz="21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Назаренко Н. М. Суб’єктивні і об’єктивні критерії кар’єрного успіху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VІ Всеукраїнська науково-практична конференція 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«Соціокультурні та психологічні виміри становлення особистості» «Sociocultural and psychological dimensions of personality formation»: зб. матер. конф. [Електронний ресурс] / ред. колегія: І. Р. Крупник, І. С. Попович, Н. І. Тавровецька, О. М. Танасійчук (відп. за випуск) та ін. ; М-во освіти і науки України ; Херсонський держ. ун-т, Ф-т психології, історії та соціології, Кафедра психології. Херсон; Івано-Франківськ: ХДУ, 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листопада </a:t>
            </a:r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2023. С. 51-54. </a:t>
            </a:r>
            <a:r>
              <a:rPr lang="ru-RU" sz="21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http://ekhsuir.kspu.edu/handle/123456789/18801</a:t>
            </a:r>
            <a:r>
              <a:rPr lang="ru-RU" sz="21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100" dirty="0">
              <a:solidFill>
                <a:srgbClr val="44444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805" marR="80645" indent="-5080" algn="just">
              <a:spcAft>
                <a:spcPts val="0"/>
              </a:spcAft>
            </a:pPr>
            <a:r>
              <a:rPr lang="uk-UA" sz="2100" b="1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Назаренко Н.М. Чинники професійного успіху особистості. </a:t>
            </a:r>
            <a:r>
              <a:rPr lang="uk-UA" sz="2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«Соціально-психологічні технології розвитку особистості».</a:t>
            </a:r>
            <a:r>
              <a:rPr lang="uk-UA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(м. Івано-Франківськ, 05 квітня 2024 р</a:t>
            </a:r>
            <a:r>
              <a:rPr lang="uk-UA" sz="21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21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Херсон ‒ Івано-Франківськ: ХДУ, 2024. С. 100-103</a:t>
            </a:r>
            <a:r>
              <a:rPr lang="ru-RU" sz="21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URI:</a:t>
            </a:r>
            <a:r>
              <a:rPr lang="ru-RU" sz="21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100" u="sng" dirty="0">
                <a:solidFill>
                  <a:srgbClr val="6078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http://ekhsuir.kspu.edu/123456789/19386</a:t>
            </a:r>
            <a:r>
              <a:rPr lang="ru-RU" sz="21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805" marR="80645" indent="-5080" algn="just">
              <a:spcAft>
                <a:spcPts val="0"/>
              </a:spcAft>
            </a:pPr>
            <a:endParaRPr lang="uk-UA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805" marR="80645" indent="-5080" algn="just">
              <a:spcAft>
                <a:spcPts val="0"/>
              </a:spcAft>
            </a:pPr>
            <a:endParaRPr lang="fr-FR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1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1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1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4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28" y="718065"/>
            <a:ext cx="9733698" cy="560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звітній період, взяла участь у 2-х науково-практичних конференціях: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32105" lvl="0" algn="just">
              <a:lnSpc>
                <a:spcPct val="98000"/>
              </a:lnSpc>
              <a:tabLst>
                <a:tab pos="226060" algn="l"/>
              </a:tabLst>
            </a:pPr>
            <a:r>
              <a:rPr lang="uk-UA" sz="24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VІ Всеукраїнська науково-практична конференція «Соціокультурні та психологічні виміри становлення особистості».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листопада 2023 р.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 – Івано-Франківськ. 2023.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Сертифікат учасника: 19-23/865 від 24 листопада 2023 року. Загальна кількість годин: 6 год. - 0,2 кредита ЄКТС.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ІХ Усеукраїнська науково-практична конференція молодих вчених, аспірантів та студентів «Соціально-психологічні технології розвитку особистості». 05 квітня 2024 року Херсон – Івано-Франківськ. 2024.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Сертифікат учасника: 19-24/031 від 05 квітня 2024 року. Загальна кількість годин: 6 год.  - 0,2 кредита ЄКТС.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019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381635" algn="l"/>
              </a:tabLst>
            </a:pP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5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35B653C-38F5-493F-90B2-F0934578C440}"/>
              </a:ext>
            </a:extLst>
          </p:cNvPr>
          <p:cNvSpPr txBox="1"/>
          <p:nvPr/>
        </p:nvSpPr>
        <p:spPr>
          <a:xfrm>
            <a:off x="1313329" y="901424"/>
            <a:ext cx="9565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2022 році, за програмою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PAUSE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 була зарахована до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Руанського державного університету (Франція), яка розрахована для підтримки науковців, у зв’язку з воєнними діями в Україні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9631019-603A-425B-9FDD-D8D6251E4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2" y="2895600"/>
            <a:ext cx="4491318" cy="31286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B54E3DC-3101-45D6-80F5-14C16008F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06" y="2407495"/>
            <a:ext cx="2752601" cy="38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3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FA67E7E-436C-456D-B2F0-9108178C1095}"/>
              </a:ext>
            </a:extLst>
          </p:cNvPr>
          <p:cNvSpPr txBox="1"/>
          <p:nvPr/>
        </p:nvSpPr>
        <p:spPr>
          <a:xfrm>
            <a:off x="995081" y="851879"/>
            <a:ext cx="965499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/>
              <a:t>СЕМІНАРИ  за 2023-2024:</a:t>
            </a:r>
          </a:p>
          <a:p>
            <a:pPr algn="just"/>
            <a:r>
              <a:rPr lang="uk-UA" sz="2800" b="1" dirty="0"/>
              <a:t>1. </a:t>
            </a:r>
            <a:r>
              <a:rPr lang="fr-FR" sz="2800" dirty="0"/>
              <a:t>Семінар «Сором». </a:t>
            </a:r>
            <a:r>
              <a:rPr lang="uk-UA" sz="2800" dirty="0"/>
              <a:t>Головний доповідач </a:t>
            </a:r>
            <a:r>
              <a:rPr lang="fr-FR" sz="2800" dirty="0"/>
              <a:t>Наталя Назаренко «</a:t>
            </a:r>
            <a:r>
              <a:rPr lang="uk-UA" sz="2800" dirty="0"/>
              <a:t>Сором</a:t>
            </a:r>
            <a:r>
              <a:rPr lang="fr-FR" sz="2800" dirty="0"/>
              <a:t> і пандемія COVID-19»</a:t>
            </a:r>
            <a:r>
              <a:rPr lang="uk-UA" sz="2800" dirty="0"/>
              <a:t>.</a:t>
            </a:r>
            <a:r>
              <a:rPr lang="fr-FR" sz="2800" dirty="0"/>
              <a:t> (2 березня 2023 р.)</a:t>
            </a:r>
            <a:r>
              <a:rPr lang="uk-UA" sz="2800" dirty="0"/>
              <a:t> Руанський університет</a:t>
            </a:r>
            <a:r>
              <a:rPr lang="fr-FR" sz="2800" dirty="0"/>
              <a:t> Норманді</a:t>
            </a:r>
            <a:r>
              <a:rPr lang="uk-UA" sz="2800" dirty="0"/>
              <a:t>ї</a:t>
            </a:r>
            <a:r>
              <a:rPr lang="fr-FR" sz="2800" dirty="0"/>
              <a:t>, Франція</a:t>
            </a:r>
            <a:r>
              <a:rPr lang="uk-UA" sz="2800" dirty="0"/>
              <a:t>.</a:t>
            </a:r>
            <a:endParaRPr lang="fr-FR" sz="2800" dirty="0"/>
          </a:p>
          <a:p>
            <a:pPr algn="just"/>
            <a:r>
              <a:rPr lang="uk-UA" sz="2800" b="1" dirty="0"/>
              <a:t>2. </a:t>
            </a:r>
            <a:r>
              <a:rPr lang="fr-FR" sz="2800" dirty="0"/>
              <a:t>Семінар «Сором». </a:t>
            </a:r>
            <a:r>
              <a:rPr lang="uk-UA" sz="2800" dirty="0"/>
              <a:t>Головний доповідач Стів Белверг. </a:t>
            </a:r>
            <a:r>
              <a:rPr lang="fr-FR" sz="2800" dirty="0"/>
              <a:t>(</a:t>
            </a:r>
            <a:r>
              <a:rPr lang="uk-UA" sz="2800" dirty="0"/>
              <a:t>0</a:t>
            </a:r>
            <a:r>
              <a:rPr lang="fr-FR" sz="2800" dirty="0"/>
              <a:t>6 квітня 2023 р</a:t>
            </a:r>
            <a:r>
              <a:rPr lang="uk-UA" sz="2800" dirty="0"/>
              <a:t>.), Руанський університет</a:t>
            </a:r>
            <a:r>
              <a:rPr lang="fr-FR" sz="2800" dirty="0"/>
              <a:t> Норманді</a:t>
            </a:r>
            <a:r>
              <a:rPr lang="uk-UA" sz="2800" dirty="0"/>
              <a:t>ї, </a:t>
            </a:r>
            <a:r>
              <a:rPr lang="fr-FR" sz="2800" dirty="0"/>
              <a:t>Франція</a:t>
            </a:r>
            <a:r>
              <a:rPr lang="uk-UA" sz="2800" dirty="0"/>
              <a:t>.</a:t>
            </a:r>
          </a:p>
          <a:p>
            <a:pPr algn="just"/>
            <a:r>
              <a:rPr lang="uk-UA" sz="2800" b="1" dirty="0"/>
              <a:t>3. </a:t>
            </a:r>
            <a:r>
              <a:rPr lang="fr-FR" sz="2800" dirty="0"/>
              <a:t>Семінар «Сором». </a:t>
            </a:r>
            <a:r>
              <a:rPr lang="uk-UA" sz="2800" dirty="0"/>
              <a:t>Головний доповідач</a:t>
            </a:r>
            <a:r>
              <a:rPr lang="fr-FR" sz="2800" dirty="0"/>
              <a:t> Офелі Лефец. (</a:t>
            </a:r>
            <a:r>
              <a:rPr lang="uk-UA" sz="2800" dirty="0"/>
              <a:t>0</a:t>
            </a:r>
            <a:r>
              <a:rPr lang="fr-FR" sz="2800" dirty="0"/>
              <a:t>3 травня 2023 р.), </a:t>
            </a:r>
            <a:r>
              <a:rPr lang="uk-UA" sz="2800" dirty="0"/>
              <a:t>Руанський університет</a:t>
            </a:r>
            <a:r>
              <a:rPr lang="fr-FR" sz="2800" dirty="0"/>
              <a:t> Норманді</a:t>
            </a:r>
            <a:r>
              <a:rPr lang="uk-UA" sz="2800" dirty="0"/>
              <a:t>ї, </a:t>
            </a:r>
            <a:r>
              <a:rPr lang="fr-FR" sz="2800" dirty="0"/>
              <a:t>Франція</a:t>
            </a:r>
            <a:r>
              <a:rPr lang="uk-UA" sz="2800" dirty="0"/>
              <a:t>.</a:t>
            </a:r>
            <a:endParaRPr lang="fr-FR" sz="2800" dirty="0"/>
          </a:p>
          <a:p>
            <a:pPr algn="just"/>
            <a:r>
              <a:rPr lang="uk-UA" sz="2800" b="1" dirty="0"/>
              <a:t>4.</a:t>
            </a:r>
            <a:r>
              <a:rPr lang="fr-FR" sz="2800" b="1" dirty="0"/>
              <a:t> </a:t>
            </a:r>
            <a:r>
              <a:rPr lang="fr-FR" sz="2800" dirty="0"/>
              <a:t>Семінар «Сором». </a:t>
            </a:r>
            <a:r>
              <a:rPr lang="uk-UA" sz="2800" dirty="0"/>
              <a:t>Головний д</a:t>
            </a:r>
            <a:r>
              <a:rPr lang="fr-FR" sz="2800" dirty="0"/>
              <a:t>оповідач Даніель Д</a:t>
            </a:r>
            <a:r>
              <a:rPr lang="uk-UA" sz="2800" dirty="0"/>
              <a:t>ерівуа</a:t>
            </a:r>
            <a:r>
              <a:rPr lang="fr-FR" sz="2800" dirty="0"/>
              <a:t> «Сприйняття відмінності в сім’ї та суспільстві». (</a:t>
            </a:r>
            <a:r>
              <a:rPr lang="uk-UA" sz="2800" dirty="0"/>
              <a:t>0</a:t>
            </a:r>
            <a:r>
              <a:rPr lang="fr-FR" sz="2800" dirty="0"/>
              <a:t>3 липня 2023 р.), </a:t>
            </a:r>
            <a:r>
              <a:rPr lang="uk-UA" sz="2800" dirty="0"/>
              <a:t>Руанський університет</a:t>
            </a:r>
            <a:r>
              <a:rPr lang="fr-FR" sz="2800" dirty="0"/>
              <a:t> Норманді</a:t>
            </a:r>
            <a:r>
              <a:rPr lang="uk-UA" sz="2800" dirty="0"/>
              <a:t>ї, </a:t>
            </a:r>
            <a:r>
              <a:rPr lang="fr-FR" sz="2800" dirty="0"/>
              <a:t>Франція</a:t>
            </a:r>
            <a:r>
              <a:rPr lang="uk-UA" sz="2800" dirty="0"/>
              <a:t>. </a:t>
            </a:r>
            <a:endParaRPr lang="fr-FR" sz="2800" dirty="0"/>
          </a:p>
          <a:p>
            <a:pPr algn="just"/>
            <a:endParaRPr lang="fr-FR" sz="2800" dirty="0"/>
          </a:p>
          <a:p>
            <a:pPr marL="342900" indent="-342900" algn="just">
              <a:buAutoNum type="arabicPeriod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4703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601E6FE-7D35-425B-BE91-6A7D2AAACC76}"/>
              </a:ext>
            </a:extLst>
          </p:cNvPr>
          <p:cNvSpPr txBox="1"/>
          <p:nvPr/>
        </p:nvSpPr>
        <p:spPr>
          <a:xfrm>
            <a:off x="878541" y="604787"/>
            <a:ext cx="102825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FR" sz="2800" dirty="0"/>
          </a:p>
          <a:p>
            <a:pPr algn="just"/>
            <a:r>
              <a:rPr lang="uk-UA" sz="2800" b="1" dirty="0"/>
              <a:t>5.</a:t>
            </a:r>
            <a:r>
              <a:rPr lang="fr-FR" sz="2800" b="1" dirty="0"/>
              <a:t> </a:t>
            </a:r>
            <a:r>
              <a:rPr lang="fr-FR" sz="2800" dirty="0"/>
              <a:t>Семінар «Сором». </a:t>
            </a:r>
            <a:r>
              <a:rPr lang="uk-UA" sz="2800" dirty="0"/>
              <a:t>Головний доповідач</a:t>
            </a:r>
            <a:r>
              <a:rPr lang="fr-FR" sz="2800" dirty="0"/>
              <a:t> Домінік Улд-Ферхат «Демократія піддається випробуванню соромом і заздрістю». </a:t>
            </a:r>
            <a:r>
              <a:rPr lang="uk-UA" sz="2800" dirty="0"/>
              <a:t>(0</a:t>
            </a:r>
            <a:r>
              <a:rPr lang="fr-FR" sz="2800" dirty="0"/>
              <a:t>7 вересня 2023 р.), </a:t>
            </a:r>
            <a:r>
              <a:rPr lang="uk-UA" sz="2800" dirty="0"/>
              <a:t>Руанський університет</a:t>
            </a:r>
            <a:r>
              <a:rPr lang="fr-FR" sz="2800" dirty="0"/>
              <a:t> Норманді</a:t>
            </a:r>
            <a:r>
              <a:rPr lang="uk-UA" sz="2800" dirty="0"/>
              <a:t>ї, </a:t>
            </a:r>
            <a:r>
              <a:rPr lang="fr-FR" sz="2800" dirty="0"/>
              <a:t>Франція</a:t>
            </a:r>
            <a:r>
              <a:rPr lang="uk-UA" sz="2800" dirty="0"/>
              <a:t>. </a:t>
            </a:r>
          </a:p>
          <a:p>
            <a:pPr algn="just"/>
            <a:r>
              <a:rPr lang="az-Cyrl-AZ" sz="2800" b="1" dirty="0"/>
              <a:t>6. </a:t>
            </a:r>
            <a:r>
              <a:rPr lang="az-Cyrl-AZ" sz="2800" dirty="0"/>
              <a:t>Семінар «Сором». Спікер і головний спікер – Дідьє ДРІЄ «У гіперсучасності чому сором більш присутній». Професор дитячої та підліткової психопатології, директор лабораторії </a:t>
            </a:r>
            <a:r>
              <a:rPr lang="fr-FR" sz="2800" dirty="0"/>
              <a:t>CRFDP. (5 </a:t>
            </a:r>
            <a:r>
              <a:rPr lang="az-Cyrl-AZ" sz="2800" dirty="0"/>
              <a:t>жовтня 2023 р.), Університет Руан Нормандія. Франція, Руан.</a:t>
            </a:r>
          </a:p>
          <a:p>
            <a:pPr algn="just"/>
            <a:r>
              <a:rPr lang="az-Cyrl-AZ" sz="2800" b="1" dirty="0"/>
              <a:t>7. </a:t>
            </a:r>
            <a:r>
              <a:rPr lang="az-Cyrl-AZ" sz="2800" dirty="0"/>
              <a:t>Семінар «Сором». Спікер і головний спікер – Дідьє </a:t>
            </a:r>
            <a:r>
              <a:rPr lang="fr-FR" sz="2800" dirty="0"/>
              <a:t>DRIEU, </a:t>
            </a:r>
            <a:r>
              <a:rPr lang="az-Cyrl-AZ" sz="2800" dirty="0"/>
              <a:t>професор дитячої та підліткової психопатології, директор лабораторії </a:t>
            </a:r>
            <a:r>
              <a:rPr lang="fr-FR" sz="2800" dirty="0"/>
              <a:t>CRFDP. (7 </a:t>
            </a:r>
            <a:r>
              <a:rPr lang="az-Cyrl-AZ" sz="2800" dirty="0"/>
              <a:t>грудня 2023 р.), Університет Руан Нормандія. Франція, Руан.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80191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6147</TotalTime>
  <Words>964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Organique</vt:lpstr>
      <vt:lpstr> Науковий керівник: Тавровецька Наталія Іванівна кандидат психологічних наук, доцент  </vt:lpstr>
      <vt:lpstr>У 2021 році Розпочато роботу над дисертаційним дослідженням  з теми: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аспірантки 1-го року  денної  форми навчання кафедри психології Херсонського державного університету</dc:title>
  <dc:creator>Admin</dc:creator>
  <cp:lastModifiedBy>Home</cp:lastModifiedBy>
  <cp:revision>51</cp:revision>
  <dcterms:created xsi:type="dcterms:W3CDTF">2022-09-13T10:44:29Z</dcterms:created>
  <dcterms:modified xsi:type="dcterms:W3CDTF">2024-09-10T06:24:03Z</dcterms:modified>
</cp:coreProperties>
</file>